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5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660"/>
  </p:normalViewPr>
  <p:slideViewPr>
    <p:cSldViewPr>
      <p:cViewPr varScale="1">
        <p:scale>
          <a:sx n="115" d="100"/>
          <a:sy n="115" d="100"/>
        </p:scale>
        <p:origin x="145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E1501-F024-44A3-BA85-D2BC6C665E10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52400"/>
            <a:ext cx="8153400" cy="61150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5" name="CasetăText 4"/>
          <p:cNvSpPr txBox="1"/>
          <p:nvPr/>
        </p:nvSpPr>
        <p:spPr>
          <a:xfrm>
            <a:off x="1752600" y="632460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Prezentare</a:t>
            </a:r>
            <a:r>
              <a:rPr lang="en-US" dirty="0" smtClean="0"/>
              <a:t> </a:t>
            </a:r>
            <a:r>
              <a:rPr lang="en-US" dirty="0" err="1" smtClean="0"/>
              <a:t>proiect</a:t>
            </a:r>
            <a:r>
              <a:rPr lang="en-US" dirty="0" smtClean="0"/>
              <a:t> </a:t>
            </a:r>
            <a:r>
              <a:rPr lang="en-US" dirty="0" smtClean="0"/>
              <a:t>la </a:t>
            </a:r>
            <a:r>
              <a:rPr lang="en-US" dirty="0" smtClean="0"/>
              <a:t>Workshop </a:t>
            </a:r>
            <a:r>
              <a:rPr lang="en-US" dirty="0" smtClean="0"/>
              <a:t>CERTIM – </a:t>
            </a:r>
            <a:r>
              <a:rPr lang="en-US" dirty="0" err="1" smtClean="0"/>
              <a:t>septembrie</a:t>
            </a:r>
            <a:r>
              <a:rPr lang="en-US" dirty="0" smtClean="0"/>
              <a:t>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261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2400"/>
            <a:ext cx="8153400" cy="61150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6" name="CasetăText 5"/>
          <p:cNvSpPr txBox="1"/>
          <p:nvPr/>
        </p:nvSpPr>
        <p:spPr>
          <a:xfrm>
            <a:off x="1752600" y="632460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Prezentare</a:t>
            </a:r>
            <a:r>
              <a:rPr lang="en-US" dirty="0" smtClean="0"/>
              <a:t> </a:t>
            </a:r>
            <a:r>
              <a:rPr lang="en-US" dirty="0" err="1" smtClean="0"/>
              <a:t>proiect</a:t>
            </a:r>
            <a:r>
              <a:rPr lang="en-US" dirty="0" smtClean="0"/>
              <a:t> </a:t>
            </a:r>
            <a:r>
              <a:rPr lang="en-US" dirty="0" smtClean="0"/>
              <a:t>la </a:t>
            </a:r>
            <a:r>
              <a:rPr lang="en-US" dirty="0" smtClean="0"/>
              <a:t>Workshop </a:t>
            </a:r>
            <a:r>
              <a:rPr lang="en-US" dirty="0" smtClean="0"/>
              <a:t>CERTIM – </a:t>
            </a:r>
            <a:r>
              <a:rPr lang="en-US" dirty="0" err="1" smtClean="0"/>
              <a:t>septembrie</a:t>
            </a:r>
            <a:r>
              <a:rPr lang="en-US" dirty="0" smtClean="0"/>
              <a:t>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475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3133"/>
            <a:ext cx="8229600" cy="6172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6" name="CasetăText 5"/>
          <p:cNvSpPr txBox="1"/>
          <p:nvPr/>
        </p:nvSpPr>
        <p:spPr>
          <a:xfrm>
            <a:off x="1752600" y="632460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Prezentare</a:t>
            </a:r>
            <a:r>
              <a:rPr lang="en-US" dirty="0" smtClean="0"/>
              <a:t> </a:t>
            </a:r>
            <a:r>
              <a:rPr lang="en-US" dirty="0" err="1" smtClean="0"/>
              <a:t>proiect</a:t>
            </a:r>
            <a:r>
              <a:rPr lang="en-US" dirty="0" smtClean="0"/>
              <a:t> </a:t>
            </a:r>
            <a:r>
              <a:rPr lang="en-US" dirty="0" smtClean="0"/>
              <a:t>la </a:t>
            </a:r>
            <a:r>
              <a:rPr lang="en-US" dirty="0" smtClean="0"/>
              <a:t>Workshop </a:t>
            </a:r>
            <a:r>
              <a:rPr lang="en-US" dirty="0" smtClean="0"/>
              <a:t>CERTIM – </a:t>
            </a:r>
            <a:r>
              <a:rPr lang="en-US" dirty="0" err="1" smtClean="0"/>
              <a:t>septembrie</a:t>
            </a:r>
            <a:r>
              <a:rPr lang="en-US" dirty="0" smtClean="0"/>
              <a:t>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754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76200"/>
            <a:ext cx="8077200" cy="60579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6" name="CasetăText 5"/>
          <p:cNvSpPr txBox="1"/>
          <p:nvPr/>
        </p:nvSpPr>
        <p:spPr>
          <a:xfrm>
            <a:off x="1752600" y="632460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Prezentare</a:t>
            </a:r>
            <a:r>
              <a:rPr lang="en-US" dirty="0" smtClean="0"/>
              <a:t> </a:t>
            </a:r>
            <a:r>
              <a:rPr lang="en-US" dirty="0" err="1" smtClean="0"/>
              <a:t>proiect</a:t>
            </a:r>
            <a:r>
              <a:rPr lang="en-US" dirty="0" smtClean="0"/>
              <a:t> </a:t>
            </a:r>
            <a:r>
              <a:rPr lang="en-US" dirty="0" smtClean="0"/>
              <a:t>la </a:t>
            </a:r>
            <a:r>
              <a:rPr lang="en-US" dirty="0" smtClean="0"/>
              <a:t>Workshop </a:t>
            </a:r>
            <a:r>
              <a:rPr lang="en-US" dirty="0" smtClean="0"/>
              <a:t>CERTIM – </a:t>
            </a:r>
            <a:r>
              <a:rPr lang="en-US" dirty="0" err="1" smtClean="0"/>
              <a:t>septembrie</a:t>
            </a:r>
            <a:r>
              <a:rPr lang="en-US" dirty="0" smtClean="0"/>
              <a:t>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591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2688"/>
            <a:ext cx="8077200" cy="60579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6" name="CasetăText 5"/>
          <p:cNvSpPr txBox="1"/>
          <p:nvPr/>
        </p:nvSpPr>
        <p:spPr>
          <a:xfrm>
            <a:off x="1752600" y="632460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Prezentare</a:t>
            </a:r>
            <a:r>
              <a:rPr lang="en-US" dirty="0" smtClean="0"/>
              <a:t> </a:t>
            </a:r>
            <a:r>
              <a:rPr lang="en-US" dirty="0" err="1" smtClean="0"/>
              <a:t>proiect</a:t>
            </a:r>
            <a:r>
              <a:rPr lang="en-US" dirty="0" smtClean="0"/>
              <a:t> </a:t>
            </a:r>
            <a:r>
              <a:rPr lang="en-US" dirty="0" smtClean="0"/>
              <a:t>la </a:t>
            </a:r>
            <a:r>
              <a:rPr lang="en-US" dirty="0" smtClean="0"/>
              <a:t>Workshop </a:t>
            </a:r>
            <a:r>
              <a:rPr lang="en-US" dirty="0" smtClean="0"/>
              <a:t>CERTIM – </a:t>
            </a:r>
            <a:r>
              <a:rPr lang="en-US" dirty="0" err="1" smtClean="0"/>
              <a:t>septembrie</a:t>
            </a:r>
            <a:r>
              <a:rPr lang="en-US" dirty="0" smtClean="0"/>
              <a:t>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453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5250"/>
            <a:ext cx="8229600" cy="6172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6" name="CasetăText 5"/>
          <p:cNvSpPr txBox="1"/>
          <p:nvPr/>
        </p:nvSpPr>
        <p:spPr>
          <a:xfrm>
            <a:off x="1752600" y="63246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Prezentare</a:t>
            </a:r>
            <a:r>
              <a:rPr lang="en-US" dirty="0" smtClean="0"/>
              <a:t> </a:t>
            </a:r>
            <a:r>
              <a:rPr lang="en-US" dirty="0" err="1" smtClean="0"/>
              <a:t>proiect</a:t>
            </a:r>
            <a:r>
              <a:rPr lang="en-US" dirty="0" smtClean="0"/>
              <a:t> </a:t>
            </a:r>
            <a:r>
              <a:rPr lang="en-US" dirty="0" smtClean="0"/>
              <a:t>la </a:t>
            </a:r>
            <a:r>
              <a:rPr lang="en-US" dirty="0" smtClean="0"/>
              <a:t>Workshop </a:t>
            </a:r>
            <a:r>
              <a:rPr lang="en-US" dirty="0" smtClean="0"/>
              <a:t>CERTIM </a:t>
            </a:r>
            <a:r>
              <a:rPr lang="en-US" dirty="0" smtClean="0"/>
              <a:t>(</a:t>
            </a:r>
            <a:r>
              <a:rPr lang="en-US" dirty="0" err="1" smtClean="0"/>
              <a:t>detaliu</a:t>
            </a:r>
            <a:r>
              <a:rPr lang="en-US" dirty="0" smtClean="0"/>
              <a:t>)– </a:t>
            </a:r>
            <a:r>
              <a:rPr lang="en-US" dirty="0" err="1" smtClean="0"/>
              <a:t>septembrie</a:t>
            </a:r>
            <a:r>
              <a:rPr lang="en-US" dirty="0" smtClean="0"/>
              <a:t>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035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6048"/>
            <a:ext cx="8229600" cy="6172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5" name="CasetăText 4"/>
          <p:cNvSpPr txBox="1"/>
          <p:nvPr/>
        </p:nvSpPr>
        <p:spPr>
          <a:xfrm>
            <a:off x="1028700" y="6370415"/>
            <a:ext cx="72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Prezentare</a:t>
            </a:r>
            <a:r>
              <a:rPr lang="en-US" dirty="0" smtClean="0"/>
              <a:t> </a:t>
            </a:r>
            <a:r>
              <a:rPr lang="en-US" dirty="0" err="1" smtClean="0"/>
              <a:t>proiect</a:t>
            </a:r>
            <a:r>
              <a:rPr lang="en-US" dirty="0" smtClean="0"/>
              <a:t> la TIB </a:t>
            </a:r>
            <a:r>
              <a:rPr lang="en-US" dirty="0" smtClean="0"/>
              <a:t>2014 </a:t>
            </a:r>
            <a:r>
              <a:rPr lang="en-US" dirty="0" err="1" smtClean="0"/>
              <a:t>si</a:t>
            </a:r>
            <a:r>
              <a:rPr lang="en-US" dirty="0" smtClean="0"/>
              <a:t> SALONUL NATIONAL AL CERCETARII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203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77362"/>
            <a:ext cx="8178800" cy="61341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000" y="135321"/>
            <a:ext cx="2997200" cy="22479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7" name="CasetăText 6"/>
          <p:cNvSpPr txBox="1"/>
          <p:nvPr/>
        </p:nvSpPr>
        <p:spPr>
          <a:xfrm>
            <a:off x="1028700" y="6370415"/>
            <a:ext cx="72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Prezentare</a:t>
            </a:r>
            <a:r>
              <a:rPr lang="en-US" dirty="0" smtClean="0"/>
              <a:t> </a:t>
            </a:r>
            <a:r>
              <a:rPr lang="en-US" dirty="0" err="1" smtClean="0"/>
              <a:t>proiect</a:t>
            </a:r>
            <a:r>
              <a:rPr lang="en-US" dirty="0" smtClean="0"/>
              <a:t> la TIB </a:t>
            </a:r>
            <a:r>
              <a:rPr lang="en-US" dirty="0" smtClean="0"/>
              <a:t>2014 </a:t>
            </a:r>
            <a:r>
              <a:rPr lang="en-US" dirty="0" err="1" smtClean="0"/>
              <a:t>si</a:t>
            </a:r>
            <a:r>
              <a:rPr lang="en-US" dirty="0" smtClean="0"/>
              <a:t> SALONUL NATIONAL AL CERCETARII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238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72</Words>
  <Application>Microsoft Office PowerPoint</Application>
  <PresentationFormat>Expunere pe ecran (4:3)</PresentationFormat>
  <Paragraphs>8</Paragraphs>
  <Slides>8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2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visindigo</dc:creator>
  <cp:lastModifiedBy>user</cp:lastModifiedBy>
  <cp:revision>57</cp:revision>
  <cp:lastPrinted>2015-02-25T14:10:19Z</cp:lastPrinted>
  <dcterms:created xsi:type="dcterms:W3CDTF">2014-10-11T21:09:57Z</dcterms:created>
  <dcterms:modified xsi:type="dcterms:W3CDTF">2015-03-02T10:16:35Z</dcterms:modified>
</cp:coreProperties>
</file>