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CC0000"/>
    <a:srgbClr val="00539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E1501-F024-44A3-BA85-D2BC6C665E10}" type="datetimeFigureOut">
              <a:rPr lang="en-US" smtClean="0"/>
              <a:pPr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058D6-A943-42B3-AAC9-11F31765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hyperlink" Target="http://www.incdmtm.ro/" TargetMode="Externa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5.pn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ine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4025" y="6048375"/>
            <a:ext cx="1092200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8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41288" y="2566988"/>
            <a:ext cx="86645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o-RO" altLang="en-US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Pentru proiectul: </a:t>
            </a:r>
            <a:r>
              <a:rPr lang="ro-RO" altLang="en-US" sz="1200" b="1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CENTRU DE CERCETARE PENTRU TEHNICA MASURARII -CERTIM</a:t>
            </a:r>
            <a:r>
              <a:rPr lang="ro-RO" altLang="en-US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, Contract nr: </a:t>
            </a:r>
            <a:r>
              <a:rPr lang="ro-RO" altLang="en-US" sz="1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437/07.01.2013</a:t>
            </a:r>
            <a:endParaRPr lang="en-US" altLang="en-US" sz="12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en-US" altLang="en-US" sz="6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o-RO" altLang="en-US" sz="1200" b="1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PROGRAMUL OPERATIONAL SECTORIAL CRESTEREA COMPETITIVITATII ECONOMICE - </a:t>
            </a:r>
            <a:r>
              <a:rPr lang="ro-RO" altLang="en-US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AXA PRIORITARĂ 2 –</a:t>
            </a:r>
            <a:endParaRPr lang="en-US" altLang="en-US" sz="12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o-RO" altLang="en-US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CDI/ Operaţiunea 2.2.1</a:t>
            </a:r>
            <a:endParaRPr lang="en-US" altLang="en-US" sz="600">
              <a:latin typeface="Calibri" pitchFamily="34" charset="0"/>
              <a:ea typeface="Calibri" pitchFamily="34" charset="0"/>
            </a:endParaRPr>
          </a:p>
          <a:p>
            <a:pPr algn="ctr"/>
            <a:endParaRPr lang="en-US" altLang="en-US" sz="1200" b="1">
              <a:latin typeface="Times New Roman" pitchFamily="18" charset="0"/>
              <a:ea typeface="Calibri" pitchFamily="34" charset="0"/>
            </a:endParaRPr>
          </a:p>
          <a:p>
            <a:pPr algn="ctr"/>
            <a:r>
              <a:rPr lang="ro-RO" altLang="en-US" sz="1200" b="1">
                <a:latin typeface="Times New Roman" pitchFamily="18" charset="0"/>
                <a:ea typeface="Calibri" pitchFamily="34" charset="0"/>
              </a:rPr>
              <a:t>PROGRAMUL NAŢIONAL CAPACITĂŢI;</a:t>
            </a:r>
            <a:endParaRPr lang="en-US" altLang="en-US" sz="600">
              <a:latin typeface="Calibri" pitchFamily="34" charset="0"/>
              <a:ea typeface="Calibri" pitchFamily="34" charset="0"/>
            </a:endParaRPr>
          </a:p>
          <a:p>
            <a:pPr algn="ctr"/>
            <a:r>
              <a:rPr lang="ro-RO" altLang="en-US" sz="1200" b="1">
                <a:latin typeface="Times New Roman" pitchFamily="18" charset="0"/>
                <a:ea typeface="Calibri" pitchFamily="34" charset="0"/>
              </a:rPr>
              <a:t>Cofinanţat prin Fondul European de Dezvoltare Regională </a:t>
            </a:r>
            <a:endParaRPr lang="en-US" altLang="en-US" sz="600">
              <a:latin typeface="Calibri" pitchFamily="34" charset="0"/>
              <a:ea typeface="Calibri" pitchFamily="34" charset="0"/>
            </a:endParaRPr>
          </a:p>
          <a:p>
            <a:pPr algn="ctr"/>
            <a:r>
              <a:rPr lang="ro-RO" altLang="en-US" sz="1200" b="1">
                <a:latin typeface="Calibri" pitchFamily="34" charset="0"/>
                <a:ea typeface="Calibri" pitchFamily="34" charset="0"/>
              </a:rPr>
              <a:t>“</a:t>
            </a:r>
            <a:r>
              <a:rPr lang="ro-RO" altLang="en-US" sz="1200" b="1">
                <a:latin typeface="Times New Roman" pitchFamily="18" charset="0"/>
                <a:ea typeface="Calibri" pitchFamily="34" charset="0"/>
              </a:rPr>
              <a:t>Investiţii </a:t>
            </a:r>
            <a:r>
              <a:rPr lang="ro-RO" altLang="en-US" sz="1200" b="1">
                <a:latin typeface="Calibri" pitchFamily="34" charset="0"/>
                <a:ea typeface="Calibri" pitchFamily="34" charset="0"/>
              </a:rPr>
              <a:t>î</a:t>
            </a:r>
            <a:r>
              <a:rPr lang="ro-RO" altLang="en-US" sz="1200" b="1">
                <a:latin typeface="Times New Roman" pitchFamily="18" charset="0"/>
                <a:ea typeface="Calibri" pitchFamily="34" charset="0"/>
              </a:rPr>
              <a:t>n viitorul dumneavoastră</a:t>
            </a:r>
            <a:r>
              <a:rPr lang="ro-RO" altLang="en-US" sz="1200" b="1">
                <a:latin typeface="Calibri" pitchFamily="34" charset="0"/>
                <a:ea typeface="Calibri" pitchFamily="34" charset="0"/>
              </a:rPr>
              <a:t>”</a:t>
            </a:r>
            <a:endParaRPr lang="ro-RO" altLang="en-US">
              <a:ea typeface="Calibri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41288" y="4227513"/>
            <a:ext cx="8943975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For project</a:t>
            </a:r>
            <a:r>
              <a:rPr lang="ro-RO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en-US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RESEARCH CENTRE FOR INTELLIGENT MEASUREMENT TECHNIQUE</a:t>
            </a:r>
            <a:r>
              <a:rPr lang="ro-RO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-CERTIM , Contract n</a:t>
            </a:r>
            <a:r>
              <a:rPr lang="en-US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o-RO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o-RO" altLang="en-US" sz="1200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437/07.01.2013</a:t>
            </a:r>
            <a:endParaRPr lang="en-US" altLang="en-US" sz="1200" dirty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en-US" altLang="en-US" sz="600" dirty="0">
              <a:solidFill>
                <a:srgbClr val="0070C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en-US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SECTORAL OPERATIONAL PROGRAMME Increase of Economic Competitiveness  - Priority axis2 -</a:t>
            </a:r>
            <a:r>
              <a:rPr lang="ro-RO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RTDI</a:t>
            </a:r>
            <a:r>
              <a:rPr lang="ro-RO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 Opera</a:t>
            </a:r>
            <a:r>
              <a:rPr lang="en-US" altLang="en-US" sz="1200" b="1" dirty="0" err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tion</a:t>
            </a:r>
            <a:r>
              <a:rPr lang="ro-RO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2.2.1</a:t>
            </a:r>
            <a:endParaRPr lang="en-US" altLang="en-US" sz="600" dirty="0">
              <a:solidFill>
                <a:srgbClr val="0070C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en-US" altLang="en-US" sz="1200" b="1" dirty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en-US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NATIONAL PROGRAM CAPABILITIES; </a:t>
            </a:r>
          </a:p>
          <a:p>
            <a:pPr algn="ctr"/>
            <a:r>
              <a:rPr lang="en-US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Co-financed by the European Regional Development Fund </a:t>
            </a:r>
          </a:p>
          <a:p>
            <a:pPr algn="ctr"/>
            <a:r>
              <a:rPr lang="en-US" altLang="en-US" sz="1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"Investing in your future"</a:t>
            </a:r>
            <a:endParaRPr lang="ro-RO" altLang="en-US" dirty="0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" name="CasetăText 4"/>
          <p:cNvSpPr txBox="1">
            <a:spLocks noChangeArrowheads="1"/>
          </p:cNvSpPr>
          <p:nvPr/>
        </p:nvSpPr>
        <p:spPr bwMode="auto">
          <a:xfrm>
            <a:off x="1006475" y="6294438"/>
            <a:ext cx="917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100" b="1"/>
              <a:t>Beneficiar</a:t>
            </a:r>
            <a:r>
              <a:rPr lang="en-US" altLang="en-US" sz="1200" b="1"/>
              <a:t>: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dauga capac rearanjat au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5160" y="3048000"/>
            <a:ext cx="3850640" cy="28879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3" name="Picture 12" descr="adauga cap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048000"/>
            <a:ext cx="3759200" cy="28956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Rectangle 3"/>
          <p:cNvSpPr/>
          <p:nvPr/>
        </p:nvSpPr>
        <p:spPr>
          <a:xfrm>
            <a:off x="609600" y="1219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ine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457200" y="5943600"/>
            <a:ext cx="7848600" cy="609600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/>
        </p:spPr>
        <p:txBody>
          <a:bodyPr wrap="square" lIns="91440" tIns="45720" rIns="91440" bIns="45720">
            <a:normAutofit fontScale="77500" lnSpcReduction="20000"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Third step to your 3D print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6200" y="1905000"/>
            <a:ext cx="9144000" cy="146304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Step 3- Relax, take a coffee. </a:t>
            </a:r>
            <a:endParaRPr lang="en-US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7200" y="1828800"/>
            <a:ext cx="78486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7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Only 3 steps to your 3D print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 rot="20122459">
            <a:off x="789289" y="3916267"/>
            <a:ext cx="7010400" cy="12954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5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will print your 3D project, 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 deliver it to you, 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 shortest time possible!</a:t>
            </a:r>
            <a:endParaRPr lang="en-US" sz="5400" b="1" cap="none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418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3d_cutielas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38400"/>
            <a:ext cx="4572000" cy="3429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Rectangle 3"/>
          <p:cNvSpPr/>
          <p:nvPr/>
        </p:nvSpPr>
        <p:spPr>
          <a:xfrm>
            <a:off x="609600" y="1219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in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152400" y="1905000"/>
            <a:ext cx="8686800" cy="9906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6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Our printer is working for you 24 hours a day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9600" y="5943600"/>
            <a:ext cx="78486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6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Best delivery time, for your 3D project!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" name="Picture 21" descr="lase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29200" y="2514600"/>
            <a:ext cx="3962400" cy="33039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6" name="Rectangle 25"/>
          <p:cNvSpPr/>
          <p:nvPr/>
        </p:nvSpPr>
        <p:spPr>
          <a:xfrm rot="20122459">
            <a:off x="901943" y="3865376"/>
            <a:ext cx="7010400" cy="738886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Your 3D project has become real!</a:t>
            </a:r>
            <a:endParaRPr lang="en-US" sz="5400" b="1" cap="none" spc="5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393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magin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Imagin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Imagin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3" name="Dreptunghi 2"/>
          <p:cNvSpPr>
            <a:spLocks noChangeArrowheads="1"/>
          </p:cNvSpPr>
          <p:nvPr/>
        </p:nvSpPr>
        <p:spPr bwMode="auto">
          <a:xfrm>
            <a:off x="1143000" y="1295400"/>
            <a:ext cx="716280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2800" b="1" dirty="0" smtClean="0">
                <a:solidFill>
                  <a:srgbClr val="CC0000"/>
                </a:solidFill>
              </a:rPr>
              <a:t>WE ARE WAITING FOR YOU !</a:t>
            </a:r>
          </a:p>
          <a:p>
            <a:pPr algn="ctr"/>
            <a:endParaRPr lang="en-US" altLang="en-US" sz="2800" b="1" dirty="0" smtClean="0">
              <a:solidFill>
                <a:srgbClr val="0070C0"/>
              </a:solidFill>
            </a:endParaRPr>
          </a:p>
          <a:p>
            <a:pPr algn="ctr"/>
            <a:r>
              <a:rPr lang="en-US" altLang="en-US" sz="2800" b="1" dirty="0" smtClean="0">
                <a:solidFill>
                  <a:srgbClr val="0070C0"/>
                </a:solidFill>
              </a:rPr>
              <a:t> </a:t>
            </a:r>
            <a:endParaRPr lang="en-US" altLang="en-US" sz="2800" b="1" dirty="0">
              <a:solidFill>
                <a:srgbClr val="0070C0"/>
              </a:solidFill>
            </a:endParaRPr>
          </a:p>
          <a:p>
            <a:pPr algn="just"/>
            <a:endParaRPr lang="en-US" altLang="en-US" sz="1200" dirty="0">
              <a:solidFill>
                <a:srgbClr val="0070C0"/>
              </a:solidFill>
            </a:endParaRPr>
          </a:p>
          <a:p>
            <a:pPr algn="just"/>
            <a:r>
              <a:rPr lang="en-US" altLang="en-US" sz="2000" b="1" i="1" dirty="0">
                <a:solidFill>
                  <a:srgbClr val="0070C0"/>
                </a:solidFill>
              </a:rPr>
              <a:t>                 </a:t>
            </a:r>
            <a:endParaRPr lang="en-US" altLang="en-US" sz="2000" b="1" i="1" dirty="0" smtClean="0">
              <a:solidFill>
                <a:srgbClr val="0070C0"/>
              </a:solidFill>
            </a:endParaRPr>
          </a:p>
          <a:p>
            <a:pPr algn="just"/>
            <a:endParaRPr lang="en-US" altLang="en-US" sz="2000" b="1" i="1" dirty="0" smtClean="0">
              <a:solidFill>
                <a:srgbClr val="0070C0"/>
              </a:solidFill>
            </a:endParaRPr>
          </a:p>
          <a:p>
            <a:pPr algn="just"/>
            <a:r>
              <a:rPr lang="en-US" altLang="en-US" sz="2000" b="1" i="1" dirty="0" smtClean="0">
                <a:solidFill>
                  <a:srgbClr val="0070C0"/>
                </a:solidFill>
              </a:rPr>
              <a:t> </a:t>
            </a:r>
          </a:p>
          <a:p>
            <a:pPr algn="just"/>
            <a:r>
              <a:rPr lang="en-US" altLang="en-US" sz="2000" b="1" i="1" dirty="0" smtClean="0">
                <a:solidFill>
                  <a:srgbClr val="0070C0"/>
                </a:solidFill>
              </a:rPr>
              <a:t>Contact</a:t>
            </a:r>
            <a:r>
              <a:rPr lang="en-US" altLang="en-US" sz="2000" b="1" i="1" dirty="0">
                <a:solidFill>
                  <a:srgbClr val="0070C0"/>
                </a:solidFill>
              </a:rPr>
              <a:t>: </a:t>
            </a:r>
          </a:p>
          <a:p>
            <a:pPr algn="just"/>
            <a:endParaRPr lang="en-US" altLang="en-US" sz="2000" dirty="0">
              <a:solidFill>
                <a:srgbClr val="0070C0"/>
              </a:solidFill>
            </a:endParaRPr>
          </a:p>
          <a:p>
            <a:pPr algn="just"/>
            <a:r>
              <a:rPr lang="en-US" altLang="en-US" sz="2000" b="1" i="1" dirty="0">
                <a:solidFill>
                  <a:srgbClr val="0070C0"/>
                </a:solidFill>
              </a:rPr>
              <a:t>E-mail: </a:t>
            </a:r>
          </a:p>
          <a:p>
            <a:pPr algn="just"/>
            <a:r>
              <a:rPr lang="en-US" altLang="en-US" sz="2000" dirty="0">
                <a:solidFill>
                  <a:srgbClr val="005392"/>
                </a:solidFill>
              </a:rPr>
              <a:t>popangeorge@yahoo.com </a:t>
            </a:r>
          </a:p>
          <a:p>
            <a:pPr algn="just"/>
            <a:r>
              <a:rPr lang="en-US" altLang="en-US" sz="2000" dirty="0">
                <a:solidFill>
                  <a:srgbClr val="005392"/>
                </a:solidFill>
              </a:rPr>
              <a:t>dorin.angelescu@incdmtm.ro </a:t>
            </a:r>
            <a:endParaRPr lang="en-US" altLang="en-US" sz="2000" dirty="0">
              <a:solidFill>
                <a:srgbClr val="0070C0"/>
              </a:solidFill>
            </a:endParaRPr>
          </a:p>
          <a:p>
            <a:pPr algn="just"/>
            <a:r>
              <a:rPr lang="en-US" altLang="en-US" sz="2000" b="1" i="1" dirty="0">
                <a:solidFill>
                  <a:srgbClr val="0070C0"/>
                </a:solidFill>
              </a:rPr>
              <a:t>Website:</a:t>
            </a:r>
            <a:r>
              <a:rPr lang="en-US" altLang="en-US" sz="2000" dirty="0">
                <a:solidFill>
                  <a:srgbClr val="0070C0"/>
                </a:solidFill>
              </a:rPr>
              <a:t> </a:t>
            </a:r>
            <a:r>
              <a:rPr lang="en-US" altLang="en-US" sz="2000" dirty="0" smtClean="0">
                <a:solidFill>
                  <a:srgbClr val="0070C0"/>
                </a:solidFill>
                <a:hlinkClick r:id="rId5"/>
              </a:rPr>
              <a:t>www.incdmtm.ro</a:t>
            </a:r>
            <a:endParaRPr lang="en-US" altLang="en-US" sz="2000" dirty="0" smtClean="0">
              <a:solidFill>
                <a:srgbClr val="0070C0"/>
              </a:solidFill>
            </a:endParaRPr>
          </a:p>
          <a:p>
            <a:pPr algn="just"/>
            <a:r>
              <a:rPr lang="en-US" altLang="en-US" sz="2000" b="1" i="1" dirty="0" smtClean="0">
                <a:solidFill>
                  <a:srgbClr val="0070C0"/>
                </a:solidFill>
              </a:rPr>
              <a:t>Phone :</a:t>
            </a:r>
            <a:r>
              <a:rPr lang="en-US" altLang="en-US" sz="2000" dirty="0" smtClean="0">
                <a:solidFill>
                  <a:srgbClr val="0070C0"/>
                </a:solidFill>
              </a:rPr>
              <a:t> </a:t>
            </a:r>
            <a:r>
              <a:rPr lang="en-US" altLang="en-US" sz="2000" dirty="0" smtClean="0">
                <a:solidFill>
                  <a:srgbClr val="005392"/>
                </a:solidFill>
              </a:rPr>
              <a:t>+40 21 252.30.68/69; </a:t>
            </a:r>
            <a:r>
              <a:rPr lang="en-US" altLang="en-US" sz="2000" b="1" i="1" dirty="0" smtClean="0">
                <a:solidFill>
                  <a:srgbClr val="0070C0"/>
                </a:solidFill>
              </a:rPr>
              <a:t>Fax :</a:t>
            </a:r>
            <a:r>
              <a:rPr lang="en-US" altLang="en-US" sz="2000" dirty="0" smtClean="0">
                <a:solidFill>
                  <a:srgbClr val="005392"/>
                </a:solidFill>
              </a:rPr>
              <a:t> +40 21 252.34.37</a:t>
            </a:r>
          </a:p>
          <a:p>
            <a:pPr algn="just"/>
            <a:r>
              <a:rPr lang="en-US" altLang="en-US" sz="2000" b="1" i="1" dirty="0" err="1" smtClean="0">
                <a:solidFill>
                  <a:srgbClr val="0070C0"/>
                </a:solidFill>
              </a:rPr>
              <a:t>Adress</a:t>
            </a:r>
            <a:r>
              <a:rPr lang="en-US" altLang="en-US" sz="2000" b="1" i="1" dirty="0" smtClean="0">
                <a:solidFill>
                  <a:srgbClr val="0070C0"/>
                </a:solidFill>
              </a:rPr>
              <a:t>:</a:t>
            </a:r>
            <a:r>
              <a:rPr lang="en-US" altLang="en-US" sz="2000" dirty="0" smtClean="0">
                <a:solidFill>
                  <a:srgbClr val="0070C0"/>
                </a:solidFill>
              </a:rPr>
              <a:t> </a:t>
            </a:r>
            <a:r>
              <a:rPr lang="en-US" altLang="en-US" sz="2000" dirty="0" smtClean="0">
                <a:solidFill>
                  <a:srgbClr val="005392"/>
                </a:solidFill>
              </a:rPr>
              <a:t>6-8 </a:t>
            </a:r>
            <a:r>
              <a:rPr lang="en-US" altLang="en-US" sz="2000" dirty="0" err="1" smtClean="0">
                <a:solidFill>
                  <a:srgbClr val="005392"/>
                </a:solidFill>
              </a:rPr>
              <a:t>Sos</a:t>
            </a:r>
            <a:r>
              <a:rPr lang="en-US" altLang="en-US" sz="2000" dirty="0" smtClean="0">
                <a:solidFill>
                  <a:srgbClr val="005392"/>
                </a:solidFill>
              </a:rPr>
              <a:t>. </a:t>
            </a:r>
            <a:r>
              <a:rPr lang="en-US" altLang="en-US" sz="2000" dirty="0" err="1" smtClean="0">
                <a:solidFill>
                  <a:srgbClr val="005392"/>
                </a:solidFill>
              </a:rPr>
              <a:t>Pantelimon</a:t>
            </a:r>
            <a:r>
              <a:rPr lang="en-US" altLang="en-US" sz="2000" dirty="0" smtClean="0">
                <a:solidFill>
                  <a:srgbClr val="005392"/>
                </a:solidFill>
              </a:rPr>
              <a:t>, district 2, Bucharest</a:t>
            </a:r>
            <a:endParaRPr lang="en-US" altLang="en-US" sz="2000" dirty="0">
              <a:solidFill>
                <a:srgbClr val="00539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3119735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24585" name="Imagine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71600" y="1447800"/>
            <a:ext cx="58674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 advTm="4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in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in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in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ine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1752600"/>
            <a:ext cx="5586186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057400"/>
            <a:ext cx="3614366" cy="25146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2" name="Rectangle 11"/>
          <p:cNvSpPr/>
          <p:nvPr/>
        </p:nvSpPr>
        <p:spPr>
          <a:xfrm>
            <a:off x="2438400" y="3967877"/>
            <a:ext cx="470795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CC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Bring your 3D design in real world !</a:t>
            </a:r>
            <a:endParaRPr lang="en-US" sz="5400" b="1" spc="50" dirty="0">
              <a:ln w="11430"/>
              <a:solidFill>
                <a:srgbClr val="CC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7200" y="1219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2819400"/>
            <a:ext cx="4114800" cy="3362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" name="Rectangle 4"/>
          <p:cNvSpPr/>
          <p:nvPr/>
        </p:nvSpPr>
        <p:spPr>
          <a:xfrm>
            <a:off x="533400" y="1981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6" name="Imagin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in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in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533400" y="1295400"/>
            <a:ext cx="1206869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What is it?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0" y="4572000"/>
            <a:ext cx="624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Enhance/accelerate research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Accelerate Economic Development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14400" y="2514600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 new and modern laboratory  of the INCDMTM developing the design and printing of 3D objects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600200" y="3505200"/>
            <a:ext cx="6324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Prototype 3D printing at your disposal.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C0000"/>
                </a:solidFill>
              </a:rPr>
              <a:t>You create, we can bring it to life in 3D !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3400" y="3276600"/>
            <a:ext cx="204203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What is it purpose?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600200" y="5334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Enhance/accelerate education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Develop/stimulate student innovators</a:t>
            </a:r>
          </a:p>
        </p:txBody>
      </p:sp>
    </p:spTree>
  </p:cSld>
  <p:clrMapOvr>
    <a:masterClrMapping/>
  </p:clrMapOvr>
  <p:transition advTm="2502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1219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6" name="Imagin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in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in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609600" y="1676400"/>
            <a:ext cx="7696200" cy="990600"/>
          </a:xfrm>
        </p:spPr>
        <p:txBody>
          <a:bodyPr/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3D Printing in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Engineering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124200" y="2900039"/>
            <a:ext cx="3300573" cy="1519561"/>
          </a:xfrm>
          <a:prstGeom prst="rect">
            <a:avLst/>
          </a:prstGeom>
        </p:spPr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Chem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Mech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Civil Eng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EE &amp; Computer Eng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" name="Picture 30" descr="ar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2362200"/>
            <a:ext cx="3048426" cy="2057687"/>
          </a:xfrm>
          <a:prstGeom prst="rect">
            <a:avLst/>
          </a:prstGeom>
        </p:spPr>
      </p:pic>
      <p:pic>
        <p:nvPicPr>
          <p:cNvPr id="32" name="Picture 31" descr="motor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1400" y="3733800"/>
            <a:ext cx="1552792" cy="1467055"/>
          </a:xfrm>
          <a:prstGeom prst="rect">
            <a:avLst/>
          </a:prstGeom>
        </p:spPr>
      </p:pic>
      <p:pic>
        <p:nvPicPr>
          <p:cNvPr id="33" name="Picture 32" descr="pistol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" y="2667000"/>
            <a:ext cx="2591162" cy="16099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4" name="Picture 33" descr="plan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000" y="4419600"/>
            <a:ext cx="2067214" cy="103837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5" name="Picture 34" descr="valva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2200" y="4495800"/>
            <a:ext cx="1543265" cy="1352739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685800" y="5790616"/>
            <a:ext cx="7467600" cy="1067384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can print your dreams in 3D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408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2362200"/>
            <a:ext cx="3193143" cy="1676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9600" y="1219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in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85800" y="5790616"/>
            <a:ext cx="7467600" cy="1067384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can print your dreams in 3D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1219200" y="1676400"/>
            <a:ext cx="6705600" cy="1018371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3D Printing in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Business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3429000" y="2829036"/>
            <a:ext cx="3505200" cy="1742964"/>
          </a:xfrm>
          <a:prstGeom prst="rect">
            <a:avLst/>
          </a:prstGeom>
        </p:spPr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Entrepreneurship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Marketing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Finance &amp; Real Estate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Innovation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" name="Picture 21" descr="b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3200" y="4191000"/>
            <a:ext cx="2362200" cy="1981477"/>
          </a:xfrm>
          <a:prstGeom prst="rect">
            <a:avLst/>
          </a:prstGeom>
        </p:spPr>
      </p:pic>
      <p:pic>
        <p:nvPicPr>
          <p:cNvPr id="26" name="Picture 25" descr="b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996" y="3862182"/>
            <a:ext cx="3365604" cy="2157618"/>
          </a:xfrm>
          <a:prstGeom prst="rect">
            <a:avLst/>
          </a:prstGeom>
        </p:spPr>
      </p:pic>
      <p:pic>
        <p:nvPicPr>
          <p:cNvPr id="28" name="Picture 27" descr="b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67400" y="3124200"/>
            <a:ext cx="2896004" cy="1609950"/>
          </a:xfrm>
          <a:prstGeom prst="rect">
            <a:avLst/>
          </a:prstGeom>
        </p:spPr>
      </p:pic>
      <p:pic>
        <p:nvPicPr>
          <p:cNvPr id="29" name="Picture 28" descr="b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53200" y="2209800"/>
            <a:ext cx="2362200" cy="1218127"/>
          </a:xfrm>
          <a:prstGeom prst="rect">
            <a:avLst/>
          </a:prstGeom>
        </p:spPr>
      </p:pic>
    </p:spTree>
  </p:cSld>
  <p:clrMapOvr>
    <a:masterClrMapping/>
  </p:clrMapOvr>
  <p:transition advTm="2363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orthodesign.ca/images/PROTHESE_BLE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159000"/>
            <a:ext cx="1809750" cy="2413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Rectangle 3"/>
          <p:cNvSpPr/>
          <p:nvPr/>
        </p:nvSpPr>
        <p:spPr>
          <a:xfrm>
            <a:off x="609600" y="1219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in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85800" y="5790616"/>
            <a:ext cx="7467600" cy="1067384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can print your dreams in 3D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304800" y="1203960"/>
            <a:ext cx="8534400" cy="146304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3D Printing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in Medicine &amp; Biomedical Sciences</a:t>
            </a:r>
            <a:endParaRPr lang="en-US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2971800" y="3048000"/>
            <a:ext cx="3300573" cy="1519561"/>
          </a:xfrm>
          <a:prstGeom prst="rect">
            <a:avLst/>
          </a:prstGeom>
        </p:spPr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 &amp;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Vet Med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Biotechnology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Pharmacy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Medical Devices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Microbiology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3657600"/>
            <a:ext cx="2857500" cy="21431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4" name="Picture 23" descr="v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7600" y="2209800"/>
            <a:ext cx="1171739" cy="1371792"/>
          </a:xfrm>
          <a:prstGeom prst="rect">
            <a:avLst/>
          </a:prstGeom>
        </p:spPr>
      </p:pic>
      <p:pic>
        <p:nvPicPr>
          <p:cNvPr id="27" name="Picture 26" descr="v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400" y="3962400"/>
            <a:ext cx="3276600" cy="2191060"/>
          </a:xfrm>
          <a:prstGeom prst="rect">
            <a:avLst/>
          </a:prstGeom>
        </p:spPr>
      </p:pic>
      <p:pic>
        <p:nvPicPr>
          <p:cNvPr id="30" name="Picture 29" descr="v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10200" y="2057400"/>
            <a:ext cx="1905000" cy="1808369"/>
          </a:xfrm>
          <a:prstGeom prst="rect">
            <a:avLst/>
          </a:prstGeom>
        </p:spPr>
      </p:pic>
      <p:pic>
        <p:nvPicPr>
          <p:cNvPr id="15" name="Picture 14" descr="labaGasca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81400" y="2133600"/>
            <a:ext cx="1371600" cy="102953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 advTm="2379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objPC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4572000"/>
            <a:ext cx="2057400" cy="149526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2" name="Picture 21" descr="1_deskt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0800" y="2133600"/>
            <a:ext cx="2540000" cy="1905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Rectangle 3"/>
          <p:cNvSpPr/>
          <p:nvPr/>
        </p:nvSpPr>
        <p:spPr>
          <a:xfrm>
            <a:off x="609600" y="1219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ine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457200" y="5943600"/>
            <a:ext cx="78486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6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Printing Parameters at your disposal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304800" y="1203960"/>
            <a:ext cx="8534400" cy="146304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Professional 3D printer</a:t>
            </a:r>
            <a:endParaRPr lang="en-US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0" y="2286001"/>
            <a:ext cx="9144000" cy="533400"/>
          </a:xfrm>
          <a:prstGeom prst="rect">
            <a:avLst/>
          </a:prstGeom>
        </p:spPr>
        <p:txBody>
          <a:bodyPr/>
          <a:lstStyle/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 - Build Size: 294 x 192 x 148.6 mm (11.57 x 7.55 x 5.85 in)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200" y="2667000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- Model Materials:</a:t>
            </a:r>
          </a:p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	• Transparent rigid (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</a:rPr>
              <a:t>VeroClear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	• Rigid Opaque (Vero) in white, gray, blue &amp; black </a:t>
            </a:r>
          </a:p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	• Simulated Polypropylene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400" y="3962400"/>
            <a:ext cx="830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- Build Resolution: X-axis: 600 dpi, Y-axis: 600 dpi, Z-axis: 900 dpi </a:t>
            </a:r>
          </a:p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- Layer Thickness: Horizontal build layers down to 16-microns (0.0006 in)</a:t>
            </a:r>
            <a:endParaRPr lang="en-US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2400" y="4648200"/>
            <a:ext cx="64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- Accuracy (glossy) : 0.1 mm (0.0039 in) </a:t>
            </a:r>
            <a:endParaRPr lang="en-US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Tm="4021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1219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in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457200" y="5943600"/>
            <a:ext cx="78486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7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First step to your 3D print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6200" y="2209800"/>
            <a:ext cx="9144000" cy="146304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Step 1- Just bring us you 3D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stl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file (Solid Works, Robot, 3DMax, Maya,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AutoCad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, or any other software you want ). If you don’t  have it , we can make it for you ! </a:t>
            </a:r>
            <a:endParaRPr lang="en-US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7200" y="1828800"/>
            <a:ext cx="78486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7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Only 3 steps to your 3D print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3" name="Picture 22" descr="Aranjare ergonomica au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3459480"/>
            <a:ext cx="3352800" cy="25146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4" name="Picture 23" descr="estimare piese valor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24400" y="3505200"/>
            <a:ext cx="3200400" cy="24003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6" name="Rectangle 25"/>
          <p:cNvSpPr/>
          <p:nvPr/>
        </p:nvSpPr>
        <p:spPr>
          <a:xfrm rot="20122459">
            <a:off x="789289" y="3916267"/>
            <a:ext cx="7010400" cy="12954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5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will optimize, 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will estimate, 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will prepare your print!</a:t>
            </a:r>
            <a:endParaRPr lang="en-US" sz="5400" b="1" cap="none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400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dauga capac rearanjat au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352800"/>
            <a:ext cx="3444240" cy="25831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3" name="Picture 12" descr="adauga cap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371850"/>
            <a:ext cx="3429000" cy="25717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Rectangle 3"/>
          <p:cNvSpPr/>
          <p:nvPr/>
        </p:nvSpPr>
        <p:spPr>
          <a:xfrm>
            <a:off x="609600" y="1219200"/>
            <a:ext cx="8001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altLang="en-US" sz="2400" b="1" dirty="0" smtClean="0">
                <a:solidFill>
                  <a:srgbClr val="FFFF00"/>
                </a:solidFill>
              </a:rPr>
              <a:t>ADDITIVE MANUFACTURING AND PROMOTING LABORATORY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175" y="6146800"/>
            <a:ext cx="8763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4025" y="6086475"/>
            <a:ext cx="1042988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6"/>
          <p:cNvSpPr/>
          <p:nvPr/>
        </p:nvSpPr>
        <p:spPr>
          <a:xfrm>
            <a:off x="1006144" y="6236101"/>
            <a:ext cx="7213834" cy="500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ln w="22225">
                <a:solidFill>
                  <a:srgbClr val="C0504D"/>
                </a:solidFill>
                <a:prstDash val="solid"/>
              </a:ln>
              <a:solidFill>
                <a:srgbClr val="FFFF00"/>
              </a:solidFill>
              <a:effectLst>
                <a:glow rad="114300">
                  <a:srgbClr val="00B0F0"/>
                </a:glow>
              </a:effectLst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Institutul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National de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Cercetare-Dezvoltare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Mecatronica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Tehnica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Masurarii</a:t>
            </a:r>
            <a:r>
              <a:rPr lang="en-US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I.N.C.D.M.T.M. </a:t>
            </a:r>
            <a:r>
              <a:rPr lang="en-US" sz="105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Bucuresti</a:t>
            </a:r>
            <a:endParaRPr lang="en-US" sz="1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ine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3488" y="26988"/>
            <a:ext cx="3897312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457200" y="5943600"/>
            <a:ext cx="78486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7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Second step to your 3D print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6200" y="2209800"/>
            <a:ext cx="9144000" cy="146304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Step 2- Discuss with our specialists all your needs and vision!</a:t>
            </a:r>
            <a:b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		 Tell us how the print  you want to be!</a:t>
            </a:r>
            <a:endParaRPr lang="en-US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7200" y="1828800"/>
            <a:ext cx="7848600" cy="6096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7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Only 3 steps to your 3D print !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 rot="20122459">
            <a:off x="789289" y="3916267"/>
            <a:ext cx="7010400" cy="1295400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5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will understand, 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will </a:t>
            </a:r>
            <a:r>
              <a:rPr lang="en-US" sz="5400" b="1" spc="50" dirty="0" err="1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ajust</a:t>
            </a:r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to your needs, </a:t>
            </a:r>
          </a:p>
          <a:p>
            <a:pPr algn="ctr"/>
            <a:r>
              <a:rPr lang="en-US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will prepare your print !</a:t>
            </a:r>
            <a:endParaRPr lang="en-US" sz="5400" b="1" cap="none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4165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739</Words>
  <Application>Microsoft Office PowerPoint</Application>
  <PresentationFormat>On-screen Show (4:3)</PresentationFormat>
  <Paragraphs>127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3D Printing in Engineering</vt:lpstr>
      <vt:lpstr>3D Printing in Business</vt:lpstr>
      <vt:lpstr>3D Printing in Medicine &amp; Biomedical Sciences</vt:lpstr>
      <vt:lpstr>Professional 3D printer</vt:lpstr>
      <vt:lpstr>Step 1- Just bring us you 3D stl file (Solid Works, Robot, 3DMax, Maya, AutoCad, or any other software you want ). If you don’t  have it , we can make it for you ! </vt:lpstr>
      <vt:lpstr>Step 2- Discuss with our specialists all your needs and vision!    Tell us how the print  you want to be!</vt:lpstr>
      <vt:lpstr>Step 3- Relax, take a coffee. 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visindigo</dc:creator>
  <cp:lastModifiedBy>Dodo</cp:lastModifiedBy>
  <cp:revision>40</cp:revision>
  <dcterms:created xsi:type="dcterms:W3CDTF">2014-10-11T21:09:57Z</dcterms:created>
  <dcterms:modified xsi:type="dcterms:W3CDTF">2014-10-12T10:08:43Z</dcterms:modified>
</cp:coreProperties>
</file>