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73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1501-F024-44A3-BA85-D2BC6C665E10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8D6-A943-42B3-AAC9-11F317650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1501-F024-44A3-BA85-D2BC6C665E10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8D6-A943-42B3-AAC9-11F317650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1501-F024-44A3-BA85-D2BC6C665E10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8D6-A943-42B3-AAC9-11F317650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1501-F024-44A3-BA85-D2BC6C665E10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8D6-A943-42B3-AAC9-11F317650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1501-F024-44A3-BA85-D2BC6C665E10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8D6-A943-42B3-AAC9-11F317650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1501-F024-44A3-BA85-D2BC6C665E10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8D6-A943-42B3-AAC9-11F317650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1501-F024-44A3-BA85-D2BC6C665E10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8D6-A943-42B3-AAC9-11F317650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1501-F024-44A3-BA85-D2BC6C665E10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8D6-A943-42B3-AAC9-11F317650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1501-F024-44A3-BA85-D2BC6C665E10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8D6-A943-42B3-AAC9-11F317650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1501-F024-44A3-BA85-D2BC6C665E10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8D6-A943-42B3-AAC9-11F317650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1501-F024-44A3-BA85-D2BC6C665E10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058D6-A943-42B3-AAC9-11F317650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E1501-F024-44A3-BA85-D2BC6C665E10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058D6-A943-42B3-AAC9-11F317650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1955"/>
            <a:ext cx="7467600" cy="5600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CasetăText 5"/>
          <p:cNvSpPr txBox="1"/>
          <p:nvPr/>
        </p:nvSpPr>
        <p:spPr>
          <a:xfrm>
            <a:off x="2667000" y="601980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Elaborare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publicitare</a:t>
            </a:r>
            <a:r>
              <a:rPr lang="en-US" dirty="0"/>
              <a:t> –  </a:t>
            </a:r>
            <a:r>
              <a:rPr lang="en-US" dirty="0" err="1"/>
              <a:t>Ecusoane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1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/>
          <p:cNvSpPr txBox="1"/>
          <p:nvPr/>
        </p:nvSpPr>
        <p:spPr>
          <a:xfrm>
            <a:off x="4597400" y="518160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Elaborare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publicitare</a:t>
            </a:r>
            <a:r>
              <a:rPr lang="en-US" dirty="0"/>
              <a:t> – </a:t>
            </a:r>
            <a:r>
              <a:rPr lang="en-US" dirty="0" err="1"/>
              <a:t>Etichete</a:t>
            </a:r>
            <a:endParaRPr lang="en-US" dirty="0"/>
          </a:p>
        </p:txBody>
      </p:sp>
      <p:pic>
        <p:nvPicPr>
          <p:cNvPr id="2" name="I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"/>
            <a:ext cx="6121400" cy="45910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38150" y="1962150"/>
            <a:ext cx="5334000" cy="4000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5986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/>
          <p:cNvSpPr txBox="1"/>
          <p:nvPr/>
        </p:nvSpPr>
        <p:spPr>
          <a:xfrm>
            <a:off x="5791200" y="576741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Elaborare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publicitare</a:t>
            </a:r>
            <a:r>
              <a:rPr lang="en-US" dirty="0"/>
              <a:t> – </a:t>
            </a:r>
          </a:p>
          <a:p>
            <a:r>
              <a:rPr lang="en-US" dirty="0" err="1"/>
              <a:t>Etichete</a:t>
            </a:r>
            <a:endParaRPr lang="en-US" dirty="0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"/>
            <a:ext cx="4419600" cy="53334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914401"/>
            <a:ext cx="5467439" cy="56235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81013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47626"/>
            <a:ext cx="6375400" cy="47815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38401"/>
            <a:ext cx="5740400" cy="43053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CasetăText 5"/>
          <p:cNvSpPr txBox="1"/>
          <p:nvPr/>
        </p:nvSpPr>
        <p:spPr>
          <a:xfrm>
            <a:off x="317501" y="5181600"/>
            <a:ext cx="280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Montare</a:t>
            </a:r>
            <a:r>
              <a:rPr lang="en-US" dirty="0"/>
              <a:t> </a:t>
            </a:r>
            <a:r>
              <a:rPr lang="en-US" dirty="0" err="1"/>
              <a:t>panou</a:t>
            </a:r>
            <a:r>
              <a:rPr lang="en-US" dirty="0"/>
              <a:t> </a:t>
            </a:r>
            <a:r>
              <a:rPr lang="en-US" dirty="0" err="1"/>
              <a:t>publicitar</a:t>
            </a:r>
            <a:r>
              <a:rPr lang="en-US" dirty="0"/>
              <a:t>  de exterior</a:t>
            </a:r>
          </a:p>
          <a:p>
            <a:r>
              <a:rPr lang="en-US" dirty="0"/>
              <a:t>(</a:t>
            </a:r>
            <a:r>
              <a:rPr lang="en-US" i="1" dirty="0" err="1"/>
              <a:t>vedere</a:t>
            </a:r>
            <a:r>
              <a:rPr lang="en-US" i="1" dirty="0"/>
              <a:t> de </a:t>
            </a:r>
            <a:r>
              <a:rPr lang="en-US" i="1" dirty="0" err="1"/>
              <a:t>ansamblu</a:t>
            </a:r>
            <a:r>
              <a:rPr lang="en-US" i="1" dirty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7903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/>
          <p:cNvSpPr txBox="1"/>
          <p:nvPr/>
        </p:nvSpPr>
        <p:spPr>
          <a:xfrm>
            <a:off x="2209800" y="610569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Montare</a:t>
            </a:r>
            <a:r>
              <a:rPr lang="en-US" dirty="0"/>
              <a:t> </a:t>
            </a:r>
            <a:r>
              <a:rPr lang="en-US" dirty="0" err="1"/>
              <a:t>panou</a:t>
            </a:r>
            <a:r>
              <a:rPr lang="en-US" dirty="0"/>
              <a:t> </a:t>
            </a:r>
            <a:r>
              <a:rPr lang="en-US" dirty="0" err="1"/>
              <a:t>publicitar</a:t>
            </a:r>
            <a:r>
              <a:rPr lang="en-US" dirty="0"/>
              <a:t> de exterior (</a:t>
            </a:r>
            <a:r>
              <a:rPr lang="en-US" i="1" dirty="0"/>
              <a:t> </a:t>
            </a:r>
            <a:r>
              <a:rPr lang="en-US" i="1" dirty="0" err="1"/>
              <a:t>detaliu</a:t>
            </a:r>
            <a:r>
              <a:rPr lang="en-US" i="1" dirty="0"/>
              <a:t>)</a:t>
            </a:r>
            <a:endParaRPr lang="en-US" i="1" dirty="0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7924800" cy="5943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98736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tăText 4"/>
          <p:cNvSpPr txBox="1"/>
          <p:nvPr/>
        </p:nvSpPr>
        <p:spPr>
          <a:xfrm>
            <a:off x="1963246" y="6248400"/>
            <a:ext cx="564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Amplasare</a:t>
            </a:r>
            <a:r>
              <a:rPr lang="en-US" dirty="0"/>
              <a:t> roll up la </a:t>
            </a:r>
            <a:r>
              <a:rPr lang="en-US" dirty="0" err="1"/>
              <a:t>intrarea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err="1"/>
              <a:t>centru</a:t>
            </a:r>
            <a:r>
              <a:rPr lang="en-US" dirty="0"/>
              <a:t> (</a:t>
            </a:r>
            <a:r>
              <a:rPr lang="en-US" dirty="0" err="1"/>
              <a:t>etaj</a:t>
            </a:r>
            <a:r>
              <a:rPr lang="en-US" dirty="0"/>
              <a:t> 2 INCDMTM)</a:t>
            </a:r>
            <a:endParaRPr lang="en-US" i="1" dirty="0"/>
          </a:p>
        </p:txBody>
      </p:sp>
      <p:pic>
        <p:nvPicPr>
          <p:cNvPr id="2" name="I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04800"/>
            <a:ext cx="7620000" cy="5715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400"/>
            <a:ext cx="2881399" cy="38418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84829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5029"/>
            <a:ext cx="8305800" cy="62293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4897"/>
            <a:ext cx="2743200" cy="2057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CasetăText 5"/>
          <p:cNvSpPr txBox="1"/>
          <p:nvPr/>
        </p:nvSpPr>
        <p:spPr>
          <a:xfrm>
            <a:off x="1295400" y="6454717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Amplasare</a:t>
            </a:r>
            <a:r>
              <a:rPr lang="en-US" dirty="0" smtClean="0"/>
              <a:t> roll </a:t>
            </a:r>
            <a:r>
              <a:rPr lang="en-US" dirty="0"/>
              <a:t>up la </a:t>
            </a:r>
            <a:r>
              <a:rPr lang="en-US" dirty="0" err="1"/>
              <a:t>intrarea</a:t>
            </a:r>
            <a:r>
              <a:rPr lang="en-US" dirty="0"/>
              <a:t> in </a:t>
            </a:r>
            <a:r>
              <a:rPr lang="en-US" dirty="0" err="1"/>
              <a:t>sediul</a:t>
            </a:r>
            <a:r>
              <a:rPr lang="en-US" dirty="0"/>
              <a:t> </a:t>
            </a:r>
            <a:r>
              <a:rPr lang="en-US" dirty="0" err="1"/>
              <a:t>beneficiarului</a:t>
            </a:r>
            <a:r>
              <a:rPr lang="en-US" dirty="0"/>
              <a:t> (</a:t>
            </a:r>
            <a:r>
              <a:rPr lang="en-US" dirty="0" err="1"/>
              <a:t>parter</a:t>
            </a:r>
            <a:r>
              <a:rPr lang="en-US" dirty="0"/>
              <a:t> INCDMTM)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3367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"/>
            <a:ext cx="8534400" cy="640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CasetăText 5"/>
          <p:cNvSpPr txBox="1"/>
          <p:nvPr/>
        </p:nvSpPr>
        <p:spPr>
          <a:xfrm>
            <a:off x="1219200" y="6477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Amplasare</a:t>
            </a:r>
            <a:r>
              <a:rPr lang="en-US" dirty="0" smtClean="0"/>
              <a:t> banner </a:t>
            </a:r>
            <a:r>
              <a:rPr lang="en-US" dirty="0"/>
              <a:t>la </a:t>
            </a:r>
            <a:r>
              <a:rPr lang="en-US" dirty="0" err="1"/>
              <a:t>intrarea</a:t>
            </a:r>
            <a:r>
              <a:rPr lang="en-US" dirty="0"/>
              <a:t> in </a:t>
            </a:r>
            <a:r>
              <a:rPr lang="en-US" dirty="0" err="1"/>
              <a:t>sediul</a:t>
            </a:r>
            <a:r>
              <a:rPr lang="en-US" dirty="0"/>
              <a:t> </a:t>
            </a:r>
            <a:r>
              <a:rPr lang="en-US" dirty="0" err="1"/>
              <a:t>beneficiarului</a:t>
            </a:r>
            <a:r>
              <a:rPr lang="en-US" dirty="0"/>
              <a:t> (</a:t>
            </a:r>
            <a:r>
              <a:rPr lang="en-US" dirty="0" err="1"/>
              <a:t>parter</a:t>
            </a:r>
            <a:r>
              <a:rPr lang="en-US" dirty="0"/>
              <a:t> INCDMTM)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0905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1"/>
            <a:ext cx="8305800" cy="62293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CasetăText 4"/>
          <p:cNvSpPr txBox="1"/>
          <p:nvPr/>
        </p:nvSpPr>
        <p:spPr>
          <a:xfrm>
            <a:off x="3139954" y="6412580"/>
            <a:ext cx="294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Amplasare</a:t>
            </a:r>
            <a:r>
              <a:rPr lang="en-US" dirty="0" smtClean="0"/>
              <a:t> </a:t>
            </a:r>
            <a:r>
              <a:rPr lang="en-US" dirty="0" err="1" smtClean="0"/>
              <a:t>etichete</a:t>
            </a:r>
            <a:r>
              <a:rPr lang="en-US" dirty="0" smtClean="0"/>
              <a:t> </a:t>
            </a:r>
            <a:r>
              <a:rPr lang="en-US" dirty="0" err="1"/>
              <a:t>usa</a:t>
            </a:r>
            <a:r>
              <a:rPr lang="en-US" dirty="0"/>
              <a:t> </a:t>
            </a:r>
            <a:r>
              <a:rPr lang="en-US" dirty="0" err="1"/>
              <a:t>acces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43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72</Words>
  <Application>Microsoft Office PowerPoint</Application>
  <PresentationFormat>Expunere pe ecran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visindigo</dc:creator>
  <cp:lastModifiedBy>user</cp:lastModifiedBy>
  <cp:revision>60</cp:revision>
  <cp:lastPrinted>2015-02-25T14:10:19Z</cp:lastPrinted>
  <dcterms:created xsi:type="dcterms:W3CDTF">2014-10-11T21:09:57Z</dcterms:created>
  <dcterms:modified xsi:type="dcterms:W3CDTF">2015-03-02T10:34:43Z</dcterms:modified>
</cp:coreProperties>
</file>